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69" r:id="rId17"/>
    <p:sldId id="273" r:id="rId18"/>
    <p:sldId id="270" r:id="rId19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22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7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2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8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7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3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0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9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9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3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8476F-E1C0-49C9-83E4-D8F900BEB5C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F0E1-6E83-47FA-9CB2-2D10E9C2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8B8A77-0AF4-4633-A780-20944512B82A}"/>
              </a:ext>
            </a:extLst>
          </p:cNvPr>
          <p:cNvSpPr txBox="1"/>
          <p:nvPr/>
        </p:nvSpPr>
        <p:spPr>
          <a:xfrm>
            <a:off x="507381" y="1505414"/>
            <a:ext cx="61666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Avenir Next LT Pro" panose="020B0504020202020204" pitchFamily="34" charset="0"/>
              </a:rPr>
              <a:t>Women in Aviation</a:t>
            </a:r>
          </a:p>
          <a:p>
            <a:pPr algn="ctr"/>
            <a:endParaRPr lang="en-US" sz="4800" dirty="0">
              <a:latin typeface="Avenir Next LT Pro" panose="020B0504020202020204" pitchFamily="34" charset="0"/>
            </a:endParaRPr>
          </a:p>
          <a:p>
            <a:pPr algn="ctr"/>
            <a:endParaRPr lang="en-US" sz="4800" dirty="0">
              <a:latin typeface="Avenir Next LT Pro" panose="020B0504020202020204" pitchFamily="34" charset="0"/>
            </a:endParaRPr>
          </a:p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Mesa Historical Museum Special Exhibit</a:t>
            </a:r>
          </a:p>
          <a:p>
            <a:endParaRPr lang="en-US" dirty="0"/>
          </a:p>
        </p:txBody>
      </p:sp>
      <p:pic>
        <p:nvPicPr>
          <p:cNvPr id="10" name="Picture 9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8C9D2625-81A6-4871-8A68-96380F08D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13649"/>
          <a:stretch/>
        </p:blipFill>
        <p:spPr>
          <a:xfrm>
            <a:off x="0" y="0"/>
            <a:ext cx="708102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5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53311C8-D111-42DF-95E0-D899F3FCC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0EA28EE6-DFF0-4E7D-97B3-C38CE17B0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3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6E096350-D80F-4927-98F9-84B9029A5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" r="9999" b="2276"/>
          <a:stretch/>
        </p:blipFill>
        <p:spPr>
          <a:xfrm rot="5400000">
            <a:off x="-1157346" y="1157347"/>
            <a:ext cx="9437814" cy="712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36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0B95AA8-45BD-48BF-A177-118C551B1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10569"/>
          <a:stretch/>
        </p:blipFill>
        <p:spPr>
          <a:xfrm rot="5400000">
            <a:off x="-1232585" y="1164927"/>
            <a:ext cx="9323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8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photo of a person&#10;&#10;Description automatically generated">
            <a:extLst>
              <a:ext uri="{FF2B5EF4-FFF2-40B4-BE49-F238E27FC236}">
                <a16:creationId xmlns:a16="http://schemas.microsoft.com/office/drawing/2014/main" id="{5E7CB781-DA83-4ED8-9B10-0B9D8BB8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86" y="-245326"/>
            <a:ext cx="7231772" cy="99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5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9CBB6A2-333F-46B4-94A4-D7216FF72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156"/>
            <a:ext cx="6858000" cy="99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91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B46D7D7D-2F67-4846-B230-1B8E3D756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49" y="-111512"/>
            <a:ext cx="6874869" cy="92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1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27CE909-EA70-47C7-967B-DF05EA743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5841"/>
            <a:ext cx="6857999" cy="120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83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69D9C741-1D71-4CF5-98DB-189479E66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2" y="0"/>
            <a:ext cx="663355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56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4E4847F-16A7-4882-9C29-A7B7312E4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1362" y="1045430"/>
            <a:ext cx="9255510" cy="69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3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1AA04B0-A2AC-4661-BCD9-F3188D88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" y="0"/>
            <a:ext cx="679919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72DF2B-E39C-4903-86B7-5666FB40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4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7CE0B27-11C9-48E7-BAB7-24799B6EA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0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E68DF270-7073-429C-8BB6-9C1E3126E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13334" r="12683" b="8781"/>
          <a:stretch/>
        </p:blipFill>
        <p:spPr>
          <a:xfrm rot="5400000">
            <a:off x="-1243008" y="1212932"/>
            <a:ext cx="9369260" cy="68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0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44AED75-6815-4EEE-8363-5BA69417C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FC6074-40C6-484A-910C-ADA5F3776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5" y="0"/>
            <a:ext cx="6991815" cy="93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5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E6BCEC8E-D238-4E2C-8054-9D7DCB7BA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97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8</Words>
  <Application>Microsoft Office PowerPoint</Application>
  <PresentationFormat>On-screen Show (4:3)</PresentationFormat>
  <Paragraphs>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Avenir Next LT Pro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MHM-102</dc:creator>
  <cp:lastModifiedBy>MHM-102</cp:lastModifiedBy>
  <cp:revision>6</cp:revision>
  <dcterms:created xsi:type="dcterms:W3CDTF">2020-11-09T19:27:41Z</dcterms:created>
  <dcterms:modified xsi:type="dcterms:W3CDTF">2020-11-09T21:37:43Z</dcterms:modified>
</cp:coreProperties>
</file>