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8" r:id="rId1"/>
  </p:sldMasterIdLst>
  <p:sldIdLst>
    <p:sldId id="274" r:id="rId2"/>
    <p:sldId id="260" r:id="rId3"/>
    <p:sldId id="257" r:id="rId4"/>
    <p:sldId id="256" r:id="rId5"/>
    <p:sldId id="258" r:id="rId6"/>
    <p:sldId id="259" r:id="rId7"/>
    <p:sldId id="262" r:id="rId8"/>
    <p:sldId id="268" r:id="rId9"/>
    <p:sldId id="264" r:id="rId10"/>
    <p:sldId id="272" r:id="rId11"/>
    <p:sldId id="269" r:id="rId12"/>
    <p:sldId id="266" r:id="rId13"/>
    <p:sldId id="267" r:id="rId14"/>
    <p:sldId id="273" r:id="rId15"/>
  </p:sldIdLst>
  <p:sldSz cx="12192000" cy="1625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32" d="100"/>
          <a:sy n="32" d="100"/>
        </p:scale>
        <p:origin x="16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60416"/>
            <a:ext cx="10363200" cy="5659496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8538164"/>
            <a:ext cx="9144000" cy="3924769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D380-5D32-4CC3-8C8B-D6FB55EB805E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8D3D0-7593-48A1-B9AD-28532B410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2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D380-5D32-4CC3-8C8B-D6FB55EB805E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8D3D0-7593-48A1-B9AD-28532B410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57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865481"/>
            <a:ext cx="2628900" cy="1377620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865481"/>
            <a:ext cx="7734300" cy="1377620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D380-5D32-4CC3-8C8B-D6FB55EB805E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8D3D0-7593-48A1-B9AD-28532B410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320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D380-5D32-4CC3-8C8B-D6FB55EB805E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8D3D0-7593-48A1-B9AD-28532B410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1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4052716"/>
            <a:ext cx="10515600" cy="6762043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0878731"/>
            <a:ext cx="10515600" cy="3555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D380-5D32-4CC3-8C8B-D6FB55EB805E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8D3D0-7593-48A1-B9AD-28532B410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61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4327407"/>
            <a:ext cx="5181600" cy="10314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4327407"/>
            <a:ext cx="5181600" cy="10314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D380-5D32-4CC3-8C8B-D6FB55EB805E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8D3D0-7593-48A1-B9AD-28532B410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93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65485"/>
            <a:ext cx="10515600" cy="31420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3984979"/>
            <a:ext cx="5157787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5937956"/>
            <a:ext cx="5157787" cy="8733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3984979"/>
            <a:ext cx="5183188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5937956"/>
            <a:ext cx="5183188" cy="8733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D380-5D32-4CC3-8C8B-D6FB55EB805E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8D3D0-7593-48A1-B9AD-28532B410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33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D380-5D32-4CC3-8C8B-D6FB55EB805E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8D3D0-7593-48A1-B9AD-28532B410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64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D380-5D32-4CC3-8C8B-D6FB55EB805E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8D3D0-7593-48A1-B9AD-28532B410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7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340567"/>
            <a:ext cx="6172200" cy="11552296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D380-5D32-4CC3-8C8B-D6FB55EB805E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8D3D0-7593-48A1-B9AD-28532B410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32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2340567"/>
            <a:ext cx="6172200" cy="11552296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D380-5D32-4CC3-8C8B-D6FB55EB805E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8D3D0-7593-48A1-B9AD-28532B410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51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4327407"/>
            <a:ext cx="10515600" cy="10314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2D380-5D32-4CC3-8C8B-D6FB55EB805E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8D3D0-7593-48A1-B9AD-28532B410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95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AE07B78-9053-4052-8025-8320B7F61EA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25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4E3FA1-C9BC-4DC4-B820-1E9461E53862}"/>
              </a:ext>
            </a:extLst>
          </p:cNvPr>
          <p:cNvSpPr txBox="1"/>
          <p:nvPr/>
        </p:nvSpPr>
        <p:spPr>
          <a:xfrm>
            <a:off x="4328160" y="640080"/>
            <a:ext cx="752856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entury Schoolbook" panose="02040604050505020304" pitchFamily="18" charset="0"/>
              </a:rPr>
              <a:t>Mesa Historical Museum Presents: </a:t>
            </a:r>
          </a:p>
          <a:p>
            <a:pPr algn="ctr"/>
            <a:r>
              <a:rPr lang="en-US" sz="4800" i="1" dirty="0">
                <a:latin typeface="Century Schoolbook" panose="02040604050505020304" pitchFamily="18" charset="0"/>
              </a:rPr>
              <a:t>Slide Show of</a:t>
            </a:r>
          </a:p>
          <a:p>
            <a:pPr algn="ctr"/>
            <a:r>
              <a:rPr lang="en-US" sz="4800" i="1" dirty="0">
                <a:latin typeface="Century Schoolbook" panose="02040604050505020304" pitchFamily="18" charset="0"/>
              </a:rPr>
              <a:t>Mesa History Exhibit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492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table, sitting, wooden&#10;&#10;Description automatically generated">
            <a:extLst>
              <a:ext uri="{FF2B5EF4-FFF2-40B4-BE49-F238E27FC236}">
                <a16:creationId xmlns:a16="http://schemas.microsoft.com/office/drawing/2014/main" id="{9D11EAC7-10BF-44D4-AC30-8C42550D4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39240" y="1539240"/>
            <a:ext cx="15270480" cy="1219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B8559E-C730-4CFB-BE12-AA1616D2AD97}"/>
              </a:ext>
            </a:extLst>
          </p:cNvPr>
          <p:cNvSpPr txBox="1"/>
          <p:nvPr/>
        </p:nvSpPr>
        <p:spPr>
          <a:xfrm>
            <a:off x="609600" y="15270480"/>
            <a:ext cx="1097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333333"/>
                </a:solidFill>
                <a:effectLst/>
                <a:latin typeface="Century Schoolbook" panose="020406040505050203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The counterbalance loom can be found in nearly every country and is the traditional type of loom used around the world and throughout history.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30645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a wall&#10;&#10;Description automatically generated">
            <a:extLst>
              <a:ext uri="{FF2B5EF4-FFF2-40B4-BE49-F238E27FC236}">
                <a16:creationId xmlns:a16="http://schemas.microsoft.com/office/drawing/2014/main" id="{D1874E2A-8740-4B29-B33E-81E23F09B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32000" y="2032000"/>
            <a:ext cx="16256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55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hanging on a wall&#10;&#10;Description automatically generated">
            <a:extLst>
              <a:ext uri="{FF2B5EF4-FFF2-40B4-BE49-F238E27FC236}">
                <a16:creationId xmlns:a16="http://schemas.microsoft.com/office/drawing/2014/main" id="{4EDC7947-F556-4F34-A139-35862DEBB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32000" y="2032000"/>
            <a:ext cx="16256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7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sitting, photo, table&#10;&#10;Description automatically generated">
            <a:extLst>
              <a:ext uri="{FF2B5EF4-FFF2-40B4-BE49-F238E27FC236}">
                <a16:creationId xmlns:a16="http://schemas.microsoft.com/office/drawing/2014/main" id="{5A2288B6-79A8-4903-96BC-1FC650DAD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32000" y="2032000"/>
            <a:ext cx="16256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55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sitting, bicycle, wooden&#10;&#10;Description automatically generated">
            <a:extLst>
              <a:ext uri="{FF2B5EF4-FFF2-40B4-BE49-F238E27FC236}">
                <a16:creationId xmlns:a16="http://schemas.microsoft.com/office/drawing/2014/main" id="{F0BAC449-4B0D-4B72-A274-BF905E3F9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32000" y="904240"/>
            <a:ext cx="16256000" cy="1219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1063F8-9E16-4074-9C11-51F3C61D9DD2}"/>
              </a:ext>
            </a:extLst>
          </p:cNvPr>
          <p:cNvSpPr txBox="1"/>
          <p:nvPr/>
        </p:nvSpPr>
        <p:spPr>
          <a:xfrm>
            <a:off x="213360" y="15361920"/>
            <a:ext cx="11978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This coal forge was used in blacksmithing to make objects like horseshoes, knives, utensils and other necessary daily items. Circa 1870s</a:t>
            </a:r>
          </a:p>
        </p:txBody>
      </p:sp>
    </p:spTree>
    <p:extLst>
      <p:ext uri="{BB962C8B-B14F-4D97-AF65-F5344CB8AC3E}">
        <p14:creationId xmlns:p14="http://schemas.microsoft.com/office/powerpoint/2010/main" val="1914962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oom&#10;&#10;Description automatically generated">
            <a:extLst>
              <a:ext uri="{FF2B5EF4-FFF2-40B4-BE49-F238E27FC236}">
                <a16:creationId xmlns:a16="http://schemas.microsoft.com/office/drawing/2014/main" id="{3EE885AA-88AC-424C-AC01-CC0DDC52CB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6"/>
          <a:stretch/>
        </p:blipFill>
        <p:spPr>
          <a:xfrm rot="5400000">
            <a:off x="-2032000" y="2032000"/>
            <a:ext cx="16256000" cy="1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03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qr code&#10;&#10;Description automatically generated">
            <a:extLst>
              <a:ext uri="{FF2B5EF4-FFF2-40B4-BE49-F238E27FC236}">
                <a16:creationId xmlns:a16="http://schemas.microsoft.com/office/drawing/2014/main" id="{2F439711-9C5C-4512-B85F-6F93968E0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63174" y="1963174"/>
            <a:ext cx="16256000" cy="1232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67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E7832366-05C4-4C89-B444-F59393FB5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91500" y="1990123"/>
            <a:ext cx="16255999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29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table, photo, sitting&#10;&#10;Description automatically generated">
            <a:extLst>
              <a:ext uri="{FF2B5EF4-FFF2-40B4-BE49-F238E27FC236}">
                <a16:creationId xmlns:a16="http://schemas.microsoft.com/office/drawing/2014/main" id="{C66A4B85-5D4D-4979-A25B-B08475A49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32000" y="2032000"/>
            <a:ext cx="16256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443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hoto, sitting, holding&#10;&#10;Description automatically generated">
            <a:extLst>
              <a:ext uri="{FF2B5EF4-FFF2-40B4-BE49-F238E27FC236}">
                <a16:creationId xmlns:a16="http://schemas.microsoft.com/office/drawing/2014/main" id="{1C7CCA4E-198C-4C62-81FC-23F73949A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32000" y="2032000"/>
            <a:ext cx="16256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92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inting in a frame hanging on a wall&#10;&#10;Description automatically generated">
            <a:extLst>
              <a:ext uri="{FF2B5EF4-FFF2-40B4-BE49-F238E27FC236}">
                <a16:creationId xmlns:a16="http://schemas.microsoft.com/office/drawing/2014/main" id="{4B1A4ABF-C0F3-41BA-8DA4-E8303AF8D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32000" y="2032000"/>
            <a:ext cx="16256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90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table, sitting, wooden&#10;&#10;Description automatically generated">
            <a:extLst>
              <a:ext uri="{FF2B5EF4-FFF2-40B4-BE49-F238E27FC236}">
                <a16:creationId xmlns:a16="http://schemas.microsoft.com/office/drawing/2014/main" id="{0BE3352E-762D-423F-B6AD-D7CA4DEDE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34440" y="1234440"/>
            <a:ext cx="14660880" cy="1219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4E0D97-4058-494C-B35F-F14B952EE7DE}"/>
              </a:ext>
            </a:extLst>
          </p:cNvPr>
          <p:cNvSpPr txBox="1"/>
          <p:nvPr/>
        </p:nvSpPr>
        <p:spPr>
          <a:xfrm>
            <a:off x="0" y="14904720"/>
            <a:ext cx="119481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1893 Story and Clark organ was shipped to Salt Lake City, Utah and given to a young girl, Annie May Taylor, for her 15</a:t>
            </a:r>
            <a:r>
              <a:rPr lang="en-US" sz="2200" baseline="300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2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birthday. Annie May Taylor would go on to marry Frederic W. </a:t>
            </a:r>
            <a:r>
              <a:rPr lang="en-US" sz="2200" dirty="0" err="1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Crismon</a:t>
            </a:r>
            <a:r>
              <a:rPr lang="en-US" sz="2200" dirty="0"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 early Mesa farmer, in 1902.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577353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inting hanging on a wall&#10;&#10;Description automatically generated">
            <a:extLst>
              <a:ext uri="{FF2B5EF4-FFF2-40B4-BE49-F238E27FC236}">
                <a16:creationId xmlns:a16="http://schemas.microsoft.com/office/drawing/2014/main" id="{E3C37734-36D4-47B8-B7B3-7DD564C98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32000" y="2032000"/>
            <a:ext cx="16256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28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24356</TotalTime>
  <Words>111</Words>
  <Application>Microsoft Office PowerPoint</Application>
  <PresentationFormat>Custom</PresentationFormat>
  <Paragraphs>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Century Schoolbook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MHM-102</dc:creator>
  <cp:lastModifiedBy>MHM-102</cp:lastModifiedBy>
  <cp:revision>12</cp:revision>
  <dcterms:created xsi:type="dcterms:W3CDTF">2020-10-05T19:51:36Z</dcterms:created>
  <dcterms:modified xsi:type="dcterms:W3CDTF">2020-10-22T17:58:10Z</dcterms:modified>
</cp:coreProperties>
</file>